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92" r:id="rId3"/>
    <p:sldId id="294" r:id="rId4"/>
    <p:sldId id="296" r:id="rId5"/>
    <p:sldId id="295" r:id="rId6"/>
    <p:sldId id="299" r:id="rId7"/>
    <p:sldId id="300" r:id="rId8"/>
    <p:sldId id="304" r:id="rId9"/>
    <p:sldId id="298" r:id="rId10"/>
    <p:sldId id="297" r:id="rId11"/>
    <p:sldId id="303" r:id="rId12"/>
    <p:sldId id="302" r:id="rId13"/>
    <p:sldId id="301" r:id="rId14"/>
    <p:sldId id="305" r:id="rId15"/>
  </p:sldIdLst>
  <p:sldSz cx="12188825" cy="6858000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E69"/>
    <a:srgbClr val="809FAE"/>
    <a:srgbClr val="A1CEEC"/>
    <a:srgbClr val="A1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75881" autoAdjust="0"/>
  </p:normalViewPr>
  <p:slideViewPr>
    <p:cSldViewPr showGuides="1">
      <p:cViewPr>
        <p:scale>
          <a:sx n="70" d="100"/>
          <a:sy n="70" d="100"/>
        </p:scale>
        <p:origin x="48" y="-24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9/11/2017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9/11/2017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DLI programs together are not small: 140 K-4 at King; 80 K-2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0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 DLI from MLK Jr (@24 students in grade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8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proposal introduces boundary changes that would specifically help to balance the enrollment at MLK, Jr AND Irvington, noting their low enrollment above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1) Currently, Determining if a K5 school meets the right size in PPS is defined by the number “360”,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8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Sabin to MLK Jr: 19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Alameda to Sabin: 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Increases King enrollment to 449 (178 are DLI students)…correct</a:t>
            </a:r>
            <a:r>
              <a:rPr lang="en-US" baseline="0" dirty="0" smtClean="0"/>
              <a:t> delta is 369 to 439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 of the challenge is to determine where there are high-densities of students living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6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 &amp; Scott are</a:t>
            </a:r>
            <a:r>
              <a:rPr lang="en-US" baseline="0" dirty="0" smtClean="0"/>
              <a:t> under-enrolled as K-8s and yet they face over-crowding as K-8s given the capacity of the facilities they are in.   So, the plan for Lee &amp; Scott needs to create large enough K5’s that would still fit in the building.  Scott has the co-located DLI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6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Alameda to Scott: 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Alameda to Rose City Park: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 City Park to Scott: 7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5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 City Park to Lee: 15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 to Rose City Park: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8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B030-7970-49DF-904A-4C7D500CCA2A}" type="datetime1">
              <a:rPr lang="en-US" smtClean="0"/>
              <a:t>9/11/2017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4653-A1E5-41B3-8EEA-CEFBC9317962}" type="datetime1">
              <a:rPr lang="en-US" smtClean="0"/>
              <a:t>9/11/2017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96B6-65E4-4C19-80D2-A22BAE39A1B2}" type="datetime1">
              <a:rPr lang="en-US" smtClean="0"/>
              <a:t>9/11/2017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469A-AE13-473D-A6F0-BD9CF9C0E580}" type="datetime1">
              <a:rPr lang="en-US" smtClean="0"/>
              <a:t>9/11/2017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21BE-BDBF-43B2-AE2B-3B2706E37289}" type="datetime1">
              <a:rPr lang="en-US" smtClean="0"/>
              <a:t>9/11/2017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7782-A69F-4F7C-B5BF-B582E8782435}" type="datetime1">
              <a:rPr lang="en-US" smtClean="0"/>
              <a:t>9/11/2017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C704-640A-45A3-BD8C-E029F3F41545}" type="datetime1">
              <a:rPr lang="en-US" smtClean="0"/>
              <a:t>9/11/2017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BF42-DC9A-4910-9102-A61DD5A4E628}" type="datetime1">
              <a:rPr lang="en-US" smtClean="0"/>
              <a:t>9/11/2017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8EB3-C89F-49FB-88BF-525A13B401A5}" type="datetime1">
              <a:rPr lang="en-US" smtClean="0"/>
              <a:t>9/11/2017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811-3BA7-43D8-A53C-2DCD6832F863}" type="datetime1">
              <a:rPr lang="en-US" smtClean="0"/>
              <a:t>9/11/2017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C6D-A10D-4102-B4B0-F04ACAF13E30}" type="datetime1">
              <a:rPr lang="en-US" smtClean="0"/>
              <a:t>9/11/2017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s.net/middleschoo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C646F6E-1394-4778-A89B-C9CE40E4F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Overview of Tubman &amp; Roseway Heights Feeder Pattern Proposal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5F87DBD-882B-4497-9EE2-DC585B04D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PPS Board of directors</a:t>
            </a:r>
            <a:endParaRPr lang="en-US" dirty="0"/>
          </a:p>
          <a:p>
            <a:r>
              <a:rPr lang="en-US" dirty="0"/>
              <a:t>September 12, 2017</a:t>
            </a:r>
          </a:p>
        </p:txBody>
      </p:sp>
    </p:spTree>
    <p:extLst>
      <p:ext uri="{BB962C8B-B14F-4D97-AF65-F5344CB8AC3E}">
        <p14:creationId xmlns:p14="http://schemas.microsoft.com/office/powerpoint/2010/main" val="327114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/ Alameda / Rose City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37" y="1764528"/>
            <a:ext cx="3874152" cy="3257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3" y="1745901"/>
            <a:ext cx="4721600" cy="26666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800367" y="3393131"/>
            <a:ext cx="4122845" cy="95050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22579"/>
          <a:stretch/>
        </p:blipFill>
        <p:spPr>
          <a:xfrm>
            <a:off x="3495858" y="4191116"/>
            <a:ext cx="3421027" cy="259056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609868" y="3902832"/>
            <a:ext cx="884344" cy="72398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1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 City Park / Lee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12" y="2409256"/>
            <a:ext cx="6063956" cy="3610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2409256"/>
            <a:ext cx="3886200" cy="38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Change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Gradual Implementation of new Boundaries</a:t>
            </a:r>
          </a:p>
          <a:p>
            <a:pPr lvl="1"/>
            <a:r>
              <a:rPr lang="en-US" dirty="0" smtClean="0"/>
              <a:t>Change in Lee boundary is currently proposed to begin with incoming Kindergarten students only in 2018-19</a:t>
            </a:r>
          </a:p>
          <a:p>
            <a:pPr lvl="1"/>
            <a:r>
              <a:rPr lang="en-US" dirty="0" smtClean="0"/>
              <a:t>Small change in Scott &amp; RCP boundary (from Alameda) would begin with incoming Kindergarten students only in 2018-19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Immediate Implementation of new Boundaries</a:t>
            </a:r>
          </a:p>
          <a:p>
            <a:pPr lvl="1"/>
            <a:r>
              <a:rPr lang="en-US" dirty="0" smtClean="0"/>
              <a:t>Change in Rose City Park &amp; Beverly Cleary would be implemented immediately for incoming K-5 grade students due to the significant space constraints on Beverly Clearly campuses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2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sessions with parent groups in impacted schools; and additional school-based sessions in process</a:t>
            </a:r>
          </a:p>
          <a:p>
            <a:r>
              <a:rPr lang="en-US" dirty="0" smtClean="0"/>
              <a:t>Community Engagement Sessions for Roseway Heights &amp; Tubman to introduce the planning process for programming and student supports</a:t>
            </a:r>
          </a:p>
          <a:p>
            <a:r>
              <a:rPr lang="en-US"/>
              <a:t>Conversations with key community leaders and internal stakeholders </a:t>
            </a:r>
            <a:r>
              <a:rPr lang="en-US"/>
              <a:t>are </a:t>
            </a:r>
            <a:r>
              <a:rPr lang="en-US" smtClean="0"/>
              <a:t>ongoing</a:t>
            </a:r>
            <a:endParaRPr lang="en-US" dirty="0" smtClean="0"/>
          </a:p>
          <a:p>
            <a:r>
              <a:rPr lang="en-US" dirty="0" smtClean="0"/>
              <a:t>Details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www.pps.net/middleschools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6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AE922-2861-45AE-A573-4A6226D0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</a:t>
            </a:r>
            <a:r>
              <a:rPr lang="en-US" dirty="0" smtClean="0"/>
              <a:t>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F0CD57-5EDC-4042-AE6C-E4FF3AE8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057400"/>
            <a:ext cx="9134391" cy="3962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Immediately open access to Middle Schools for </a:t>
            </a:r>
            <a:r>
              <a:rPr lang="en-US" b="1" dirty="0" smtClean="0"/>
              <a:t>1200</a:t>
            </a:r>
            <a:r>
              <a:rPr lang="en-US" dirty="0" smtClean="0"/>
              <a:t> 6-8 grade students; and, an additional </a:t>
            </a:r>
            <a:r>
              <a:rPr lang="en-US" b="1" dirty="0" smtClean="0"/>
              <a:t>3400</a:t>
            </a:r>
            <a:r>
              <a:rPr lang="en-US" dirty="0" smtClean="0"/>
              <a:t> K-5 students in the 8 feeder schools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access to a comprehensive Middle Years program that is integrated, challenging, and exploratory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clear articulation to middle schools for 3 Dual Language Immersion Programs (Mandarin DLI at MLK, Jr; Spanish DLI at Scott; and Vietnamese at Rose City Park)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a single high school feeder pattern for families in the new catchment areas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Relieve the facilities over-crowding that currently impacts Lee, Scott, and Beverly Cleary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Yields resulting K-5s with “balanced enrollment” in 7 of the 8 feeders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B6F297-0E2C-4669-9A42-DCBA308B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Overview- Harriet Tubman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915076"/>
            <a:ext cx="8952381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boundary changes proposed?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To address under-enrollment of feeder schools that leave resulting K5 schools at-risk of not having equitable staffing and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To balance and bolster enrollment at co-located DLI schools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3257952"/>
            <a:ext cx="8533333" cy="321904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941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Irvington / Beverly Cleary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612" y="1752600"/>
            <a:ext cx="7772400" cy="42948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1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dirty="0" smtClean="0"/>
              <a:t>MLK, Jr. / Sabin / Alameda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965" r="12401"/>
          <a:stretch/>
        </p:blipFill>
        <p:spPr>
          <a:xfrm rot="5400000">
            <a:off x="-380337" y="2807365"/>
            <a:ext cx="4419772" cy="3043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284" t="5512"/>
          <a:stretch/>
        </p:blipFill>
        <p:spPr>
          <a:xfrm>
            <a:off x="3351213" y="1982756"/>
            <a:ext cx="5183935" cy="261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612" y="3834948"/>
            <a:ext cx="5269847" cy="297626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589212" y="3071728"/>
            <a:ext cx="1371600" cy="189020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004139" y="3513647"/>
            <a:ext cx="385673" cy="131190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9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Change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Gradual Implementation of new Boundaries</a:t>
            </a:r>
          </a:p>
          <a:p>
            <a:pPr lvl="1"/>
            <a:r>
              <a:rPr lang="en-US" dirty="0" smtClean="0"/>
              <a:t>Change in MLK, Jr and Sabin boundary is currently proposed to begin with incoming Kindergarten students only in 2018-19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in </a:t>
            </a:r>
            <a:r>
              <a:rPr lang="en-US" dirty="0" smtClean="0"/>
              <a:t>Sabin and Alameda </a:t>
            </a:r>
            <a:r>
              <a:rPr lang="en-US" dirty="0"/>
              <a:t>boundary is currently proposed to begin with incoming Kindergarten students only in </a:t>
            </a:r>
            <a:r>
              <a:rPr lang="en-US" dirty="0" smtClean="0"/>
              <a:t>2018-19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Immediate Implementation of new Boundaries</a:t>
            </a:r>
          </a:p>
          <a:p>
            <a:pPr lvl="1"/>
            <a:r>
              <a:rPr lang="en-US" dirty="0" smtClean="0"/>
              <a:t>Change in Irvington &amp; Beverly Cleary would be implemented immediately for incoming K-5 students due to the significant space constraints on Beverly Clearly campuses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5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Overview- Roseway Heights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943581"/>
            <a:ext cx="8828571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boundary changes proposed?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To address under-enrollment of feeder schools that leave resulting K5 schools at-risk of not having equitable staffing and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To balance and bolster enrollment at co-located DLI schools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3276600"/>
            <a:ext cx="8533333" cy="32190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90" r="890"/>
          <a:stretch/>
        </p:blipFill>
        <p:spPr>
          <a:xfrm>
            <a:off x="1575870" y="3962400"/>
            <a:ext cx="8404742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7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659</Words>
  <Application>Microsoft Office PowerPoint</Application>
  <PresentationFormat>Custom</PresentationFormat>
  <Paragraphs>84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Digital Blue Tunnel 16x9</vt:lpstr>
      <vt:lpstr>Overview of Tubman &amp; Roseway Heights Feeder Pattern Proposal</vt:lpstr>
      <vt:lpstr>Expected Outcomes</vt:lpstr>
      <vt:lpstr>Overview- Harriet Tubman Middle School</vt:lpstr>
      <vt:lpstr>Why are boundary changes proposed?</vt:lpstr>
      <vt:lpstr>Irvington / Beverly Cleary</vt:lpstr>
      <vt:lpstr>MLK, Jr. / Sabin / Alameda</vt:lpstr>
      <vt:lpstr>Boundary Change Implementation Plan</vt:lpstr>
      <vt:lpstr>Overview- Roseway Heights Middle School</vt:lpstr>
      <vt:lpstr>Why are boundary changes proposed?</vt:lpstr>
      <vt:lpstr>Scott / Alameda / Rose City Park</vt:lpstr>
      <vt:lpstr>Rose City Park / Lee </vt:lpstr>
      <vt:lpstr>Boundary Change Implementation Plan</vt:lpstr>
      <vt:lpstr>Community Engagement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2016-07-30T15:04:26Z</dcterms:created>
  <dcterms:modified xsi:type="dcterms:W3CDTF">2017-09-12T21:01:11Z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